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5" r:id="rId2"/>
    <p:sldId id="258" r:id="rId3"/>
    <p:sldId id="291" r:id="rId4"/>
    <p:sldId id="296" r:id="rId5"/>
    <p:sldId id="297" r:id="rId6"/>
    <p:sldId id="298" r:id="rId7"/>
    <p:sldId id="299" r:id="rId8"/>
    <p:sldId id="301" r:id="rId9"/>
    <p:sldId id="302" r:id="rId10"/>
    <p:sldId id="300" r:id="rId11"/>
    <p:sldId id="295" r:id="rId12"/>
    <p:sldId id="264" r:id="rId13"/>
    <p:sldId id="281" r:id="rId14"/>
    <p:sldId id="284" r:id="rId15"/>
    <p:sldId id="303" r:id="rId16"/>
    <p:sldId id="288" r:id="rId17"/>
    <p:sldId id="28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35" autoAdjust="0"/>
  </p:normalViewPr>
  <p:slideViewPr>
    <p:cSldViewPr>
      <p:cViewPr>
        <p:scale>
          <a:sx n="60" d="100"/>
          <a:sy n="60" d="100"/>
        </p:scale>
        <p:origin x="-165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6318D-1990-4F1E-8976-D44011D1E43B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0D4E1-0767-4F7D-ADBD-F8C4BCEDA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  <a:p>
            <a:pPr eaLnBrk="1" hangingPunct="1">
              <a:spcBef>
                <a:spcPct val="0"/>
              </a:spcBef>
            </a:pPr>
            <a:endParaRPr lang="vi-VN" smtClean="0"/>
          </a:p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EF9C27-1553-4857-A137-17F72FE12329}" type="slidenum">
              <a:rPr lang="vi-VN" smtClean="0"/>
              <a:pPr/>
              <a:t>13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A2A6-1639-47D0-B462-40D51C81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9F49-325F-4B65-BC99-EAF2116F6AF4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B6F6-E4FF-4210-8ECA-CFA88A2B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Xuan%20Hoa\Desktop\Bai%20day_24_TNXH\Nh-c%20thi-u%20nhi%20&#8211;%20ChaCha.vn.mp3" TargetMode="Externa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gif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8294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8134350" y="1066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753350" y="8191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484438" y="4581525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</a:endParaRPr>
          </a:p>
        </p:txBody>
      </p:sp>
      <p:pic>
        <p:nvPicPr>
          <p:cNvPr id="75782" name="Picture 8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587" y="5522912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10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72400" y="0"/>
            <a:ext cx="1371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11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7850188" y="55641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13" descr="butterflies_flowers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057400"/>
            <a:ext cx="60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8" name="Picture 14" descr="butterflies_flowers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60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514600" y="3962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endParaRPr lang="en-US" sz="2400">
              <a:solidFill>
                <a:srgbClr val="800000"/>
              </a:solidFill>
              <a:latin typeface=".VnAristote" pitchFamily="34" charset="0"/>
            </a:endParaRPr>
          </a:p>
        </p:txBody>
      </p:sp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NhiÖt liÖt chµo mõng</a:t>
            </a:r>
          </a:p>
        </p:txBody>
      </p:sp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09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c¸c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thÇy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c«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gi¸o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vÒ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dù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tiÕt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tù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nhiªn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vµ x·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héi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líp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3DH"/>
              </a:rPr>
              <a:t>2B 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3DH"/>
            </a:endParaRPr>
          </a:p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3DH"/>
            </a:endParaRPr>
          </a:p>
        </p:txBody>
      </p:sp>
      <p:pic>
        <p:nvPicPr>
          <p:cNvPr id="31" name="Picture 11" descr="DECOR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005263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DECOR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357563"/>
            <a:ext cx="91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17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60350"/>
            <a:ext cx="1008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17" descr="Butterfly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981075"/>
            <a:ext cx="8001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3" name="Rectangle 7"/>
          <p:cNvSpPr>
            <a:spLocks noChangeArrowheads="1"/>
          </p:cNvSpPr>
          <p:nvPr/>
        </p:nvSpPr>
        <p:spPr bwMode="auto">
          <a:xfrm>
            <a:off x="3492500" y="5191125"/>
            <a:ext cx="5472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chemeClr val="hlink"/>
                </a:solidFill>
                <a:latin typeface=".VnAristote" pitchFamily="34" charset="0"/>
              </a:rPr>
              <a:t>Gi¸o</a:t>
            </a:r>
            <a:r>
              <a:rPr lang="en-US" b="1" i="1" dirty="0">
                <a:solidFill>
                  <a:schemeClr val="hlink"/>
                </a:solidFill>
                <a:latin typeface=".VnAristote" pitchFamily="34" charset="0"/>
              </a:rPr>
              <a:t> </a:t>
            </a:r>
            <a:r>
              <a:rPr lang="en-US" b="1" i="1" dirty="0" err="1">
                <a:solidFill>
                  <a:schemeClr val="hlink"/>
                </a:solidFill>
                <a:latin typeface=".VnAristote" pitchFamily="34" charset="0"/>
              </a:rPr>
              <a:t>viªn</a:t>
            </a:r>
            <a:r>
              <a:rPr lang="en-US" b="1" i="1" dirty="0">
                <a:solidFill>
                  <a:schemeClr val="hlink"/>
                </a:solidFill>
                <a:latin typeface=".VnAristote" pitchFamily="34" charset="0"/>
              </a:rPr>
              <a:t> : </a:t>
            </a:r>
            <a:r>
              <a:rPr lang="en-US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Chu Thu </a:t>
            </a:r>
            <a:r>
              <a:rPr lang="en-US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Huyền</a:t>
            </a:r>
            <a:endParaRPr lang="vi-VN" dirty="0">
              <a:solidFill>
                <a:schemeClr val="hlink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92 -0.16667 C 0.046 -0.16667 0.10208 -0.0919 0.10208 3.33333E-6 C 0.10208 0.09189 0.046 0.16666 -0.02292 0.16666 C -0.09184 0.16666 -0.14792 0.09189 -0.14792 3.33333E-6 C -0.14792 -0.0919 -0.09184 -0.16667 -0.02292 -0.16667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3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75789" grpId="0" build="p"/>
      <p:bldP spid="75790" grpId="0" animBg="1"/>
      <p:bldP spid="757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3" name="Picture 2" descr="r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3124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Rau </a:t>
            </a:r>
            <a:r>
              <a:rPr lang="en-US" sz="3200" b="1" dirty="0" err="1" smtClean="0">
                <a:solidFill>
                  <a:schemeClr val="bg1"/>
                </a:solidFill>
              </a:rPr>
              <a:t>muống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cạn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52400"/>
            <a:ext cx="3124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Rau </a:t>
            </a:r>
            <a:r>
              <a:rPr lang="en-US" sz="3200" b="1" dirty="0" err="1" smtClean="0">
                <a:solidFill>
                  <a:schemeClr val="bg1"/>
                </a:solidFill>
              </a:rPr>
              <a:t>muống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nước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ê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3048000"/>
          </a:xfrm>
          <a:prstGeom prst="rect">
            <a:avLst/>
          </a:prstGeom>
        </p:spPr>
      </p:pic>
      <p:pic>
        <p:nvPicPr>
          <p:cNvPr id="3" name="Picture 2" descr="rêu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3810000" cy="3810000"/>
          </a:xfrm>
          <a:prstGeom prst="rect">
            <a:avLst/>
          </a:prstGeom>
        </p:spPr>
      </p:pic>
      <p:pic>
        <p:nvPicPr>
          <p:cNvPr id="4" name="Picture 3" descr="rê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581400"/>
            <a:ext cx="5334000" cy="3276600"/>
          </a:xfrm>
          <a:prstGeom prst="rect">
            <a:avLst/>
          </a:prstGeom>
        </p:spPr>
      </p:pic>
      <p:pic>
        <p:nvPicPr>
          <p:cNvPr id="5" name="Picture 4" descr="rêu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0"/>
            <a:ext cx="5334000" cy="357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996625"/>
            <a:ext cx="2438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rêu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2819400" y="0"/>
            <a:ext cx="6324600" cy="5715000"/>
          </a:xfrm>
          <a:prstGeom prst="cloudCallout">
            <a:avLst>
              <a:gd name="adj1" fmla="val -68903"/>
              <a:gd name="adj2" fmla="val 4389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Cây có thể sống </a:t>
            </a:r>
            <a:r>
              <a:rPr lang="vi-VN" sz="540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ược</a:t>
            </a:r>
            <a:r>
              <a:rPr lang="vi-VN" sz="5400">
                <a:solidFill>
                  <a:srgbClr val="0000FF"/>
                </a:solidFill>
                <a:latin typeface="Times New Roman" pitchFamily="18" charset="0"/>
              </a:rPr>
              <a:t> ở khắp nơi : trên cạn, dưới nước</a:t>
            </a:r>
            <a:r>
              <a:rPr lang="vi-VN" sz="540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533400" y="609600"/>
            <a:ext cx="2514600" cy="18288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Kết luận</a:t>
            </a:r>
            <a:endParaRPr lang="vi-VN" sz="4800"/>
          </a:p>
        </p:txBody>
      </p:sp>
      <p:graphicFrame>
        <p:nvGraphicFramePr>
          <p:cNvPr id="114696" name="Object 8"/>
          <p:cNvGraphicFramePr>
            <a:graphicFrameLocks noChangeAspect="1"/>
          </p:cNvGraphicFramePr>
          <p:nvPr>
            <p:ph/>
          </p:nvPr>
        </p:nvGraphicFramePr>
        <p:xfrm>
          <a:off x="381000" y="2667000"/>
          <a:ext cx="1485900" cy="4191000"/>
        </p:xfrm>
        <a:graphic>
          <a:graphicData uri="http://schemas.openxmlformats.org/presentationml/2006/ole">
            <p:oleObj spid="_x0000_s1026" name="Clip" r:id="rId3" imgW="1485360" imgH="4214520" progId="">
              <p:embed/>
            </p:oleObj>
          </a:graphicData>
        </a:graphic>
      </p:graphicFrame>
      <p:pic>
        <p:nvPicPr>
          <p:cNvPr id="114698" name="Picture 10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-76200"/>
            <a:ext cx="3810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9" name="Picture 11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852988"/>
            <a:ext cx="38100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0768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Thi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nói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về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loài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cây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3283803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Tôi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….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Tôi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đâu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4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Bạn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sống</a:t>
            </a: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….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350" y="22225"/>
            <a:ext cx="9153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 năm ngày 16 tháng 2 năm 2012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00" y="6164263"/>
            <a:ext cx="9144000" cy="590550"/>
            <a:chOff x="0" y="2976"/>
            <a:chExt cx="5760" cy="372"/>
          </a:xfrm>
        </p:grpSpPr>
        <p:pic>
          <p:nvPicPr>
            <p:cNvPr id="13320" name="Picture 5" descr="MCj0398339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2976"/>
              <a:ext cx="182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2976"/>
              <a:ext cx="5760" cy="372"/>
              <a:chOff x="0" y="2976"/>
              <a:chExt cx="5760" cy="372"/>
            </a:xfrm>
          </p:grpSpPr>
          <p:pic>
            <p:nvPicPr>
              <p:cNvPr id="13322" name="Picture 7" descr="MCj039833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976"/>
                <a:ext cx="2160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8" descr="MCj039833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96" y="2976"/>
                <a:ext cx="2064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990600" y="1752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TÔI LÀ AI ?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Tôi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sống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ở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đâu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1905000" y="1509713"/>
            <a:ext cx="507682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Cây sống ở đâu ?</a:t>
            </a:r>
            <a:endParaRPr lang="en-US" sz="4000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531" name="Picture 5" descr="304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3040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0292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350" y="22225"/>
            <a:ext cx="9153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 năm ngày 16 tháng 2 năm 2012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76200" y="2743200"/>
            <a:ext cx="8915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29257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Cây có thể sống ở khắp nơi: trên cạn, dưới nước.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/>
          </a:p>
        </p:txBody>
      </p:sp>
      <p:pic>
        <p:nvPicPr>
          <p:cNvPr id="4" name="Content Placeholder 3" descr="Cute-Flower-Floral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/>
              <a:t>Một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số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lợi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ích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của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loài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cây</a:t>
            </a:r>
            <a:r>
              <a:rPr lang="en-US" sz="3600" b="1" i="1" dirty="0" smtClean="0"/>
              <a:t> </a:t>
            </a:r>
          </a:p>
          <a:p>
            <a:pPr algn="ctr"/>
            <a:r>
              <a:rPr lang="en-US" sz="3600" b="1" i="1" dirty="0" err="1" smtClean="0"/>
              <a:t>mà</a:t>
            </a:r>
            <a:r>
              <a:rPr lang="en-US" sz="3600" b="1" i="1" dirty="0" smtClean="0"/>
              <a:t> con </a:t>
            </a:r>
            <a:r>
              <a:rPr lang="en-US" sz="3600" b="1" i="1" dirty="0" err="1" smtClean="0"/>
              <a:t>biết</a:t>
            </a:r>
            <a:r>
              <a:rPr lang="en-US" sz="3600" b="1" i="1" dirty="0" smtClean="0"/>
              <a:t>?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Làm</a:t>
            </a:r>
            <a:r>
              <a:rPr lang="en-US" sz="4800" b="1" i="1" dirty="0" smtClean="0">
                <a:solidFill>
                  <a:srgbClr val="C00000"/>
                </a:solidFill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cảnh</a:t>
            </a:r>
            <a:r>
              <a:rPr lang="en-US" sz="4800" b="1" i="1" dirty="0" smtClean="0">
                <a:solidFill>
                  <a:srgbClr val="C00000"/>
                </a:solidFill>
              </a:rPr>
              <a:t>,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lấy</a:t>
            </a:r>
            <a:r>
              <a:rPr lang="en-US" sz="4800" b="1" i="1" dirty="0" smtClean="0">
                <a:solidFill>
                  <a:srgbClr val="C00000"/>
                </a:solidFill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gỗ</a:t>
            </a:r>
            <a:r>
              <a:rPr lang="en-US" sz="4800" b="1" i="1" dirty="0" smtClean="0">
                <a:solidFill>
                  <a:srgbClr val="C00000"/>
                </a:solidFill>
              </a:rPr>
              <a:t>,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làm</a:t>
            </a:r>
            <a:r>
              <a:rPr lang="en-US" sz="4800" b="1" i="1" dirty="0" smtClean="0">
                <a:solidFill>
                  <a:srgbClr val="C00000"/>
                </a:solidFill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thuốc</a:t>
            </a:r>
            <a:r>
              <a:rPr lang="en-US" sz="4800" b="1" i="1" dirty="0" smtClean="0">
                <a:solidFill>
                  <a:srgbClr val="C00000"/>
                </a:solidFill>
              </a:rPr>
              <a:t>,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thức</a:t>
            </a:r>
            <a:r>
              <a:rPr lang="en-US" sz="4800" b="1" i="1" dirty="0" smtClean="0">
                <a:solidFill>
                  <a:srgbClr val="C00000"/>
                </a:solidFill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</a:rPr>
              <a:t>ăn</a:t>
            </a:r>
            <a:r>
              <a:rPr lang="en-US" sz="4800" b="1" i="1" dirty="0" smtClean="0">
                <a:solidFill>
                  <a:srgbClr val="C00000"/>
                </a:solidFill>
              </a:rPr>
              <a:t>,…..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438400" y="1295400"/>
            <a:ext cx="50768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Để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bảo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vệ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loài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cần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phải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Times New Roman" pitchFamily="18" charset="0"/>
              </a:rPr>
              <a:t>gì</a:t>
            </a:r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25146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Chăm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sóc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loài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tưới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bắt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sâu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vặt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bẻ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hỏng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...</a:t>
            </a:r>
          </a:p>
        </p:txBody>
      </p:sp>
      <p:pic>
        <p:nvPicPr>
          <p:cNvPr id="23557" name="Picture 7" descr="304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3040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235575"/>
            <a:ext cx="4191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6350" y="22225"/>
            <a:ext cx="9153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 năm ngày 16 tháng 2 năm 2012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49"/>
          <p:cNvSpPr>
            <a:spLocks noChangeArrowheads="1"/>
          </p:cNvSpPr>
          <p:nvPr/>
        </p:nvSpPr>
        <p:spPr bwMode="auto">
          <a:xfrm>
            <a:off x="5334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0" name="Rectangle 52"/>
          <p:cNvSpPr>
            <a:spLocks noChangeArrowheads="1"/>
          </p:cNvSpPr>
          <p:nvPr/>
        </p:nvSpPr>
        <p:spPr bwMode="auto">
          <a:xfrm>
            <a:off x="5334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pic>
        <p:nvPicPr>
          <p:cNvPr id="202967" name="Nh-c thi-u nhi – ChaCha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054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482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§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1910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7338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054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6482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ó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910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L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7338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1910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7338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8194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3622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194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3622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9050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194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3622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9050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1910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«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37338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37338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28194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23622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1910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37338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µ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37338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41910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23622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r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41910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37338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37338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41910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14478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9906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06" name="Rectangle 51"/>
          <p:cNvSpPr>
            <a:spLocks noChangeArrowheads="1"/>
          </p:cNvSpPr>
          <p:nvPr/>
        </p:nvSpPr>
        <p:spPr bwMode="auto">
          <a:xfrm>
            <a:off x="14478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07" name="Rectangle 52"/>
          <p:cNvSpPr>
            <a:spLocks noChangeArrowheads="1"/>
          </p:cNvSpPr>
          <p:nvPr/>
        </p:nvSpPr>
        <p:spPr bwMode="auto">
          <a:xfrm>
            <a:off x="9906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08" name="Rectangle 54"/>
          <p:cNvSpPr>
            <a:spLocks noChangeArrowheads="1"/>
          </p:cNvSpPr>
          <p:nvPr/>
        </p:nvSpPr>
        <p:spPr bwMode="auto">
          <a:xfrm>
            <a:off x="28194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09" name="Rectangle 55"/>
          <p:cNvSpPr>
            <a:spLocks noChangeArrowheads="1"/>
          </p:cNvSpPr>
          <p:nvPr/>
        </p:nvSpPr>
        <p:spPr bwMode="auto">
          <a:xfrm>
            <a:off x="23622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0" name="Rectangle 56"/>
          <p:cNvSpPr>
            <a:spLocks noChangeArrowheads="1"/>
          </p:cNvSpPr>
          <p:nvPr/>
        </p:nvSpPr>
        <p:spPr bwMode="auto">
          <a:xfrm>
            <a:off x="19050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11" name="Rectangle 57"/>
          <p:cNvSpPr>
            <a:spLocks noChangeArrowheads="1"/>
          </p:cNvSpPr>
          <p:nvPr/>
        </p:nvSpPr>
        <p:spPr bwMode="auto">
          <a:xfrm>
            <a:off x="28194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12" name="Rectangle 58"/>
          <p:cNvSpPr>
            <a:spLocks noChangeArrowheads="1"/>
          </p:cNvSpPr>
          <p:nvPr/>
        </p:nvSpPr>
        <p:spPr bwMode="auto">
          <a:xfrm>
            <a:off x="23622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3" name="Rectangle 59"/>
          <p:cNvSpPr>
            <a:spLocks noChangeArrowheads="1"/>
          </p:cNvSpPr>
          <p:nvPr/>
        </p:nvSpPr>
        <p:spPr bwMode="auto">
          <a:xfrm>
            <a:off x="19050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14" name="Rectangle 60"/>
          <p:cNvSpPr>
            <a:spLocks noChangeArrowheads="1"/>
          </p:cNvSpPr>
          <p:nvPr/>
        </p:nvSpPr>
        <p:spPr bwMode="auto">
          <a:xfrm>
            <a:off x="19050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15" name="Rectangle 61"/>
          <p:cNvSpPr>
            <a:spLocks noChangeArrowheads="1"/>
          </p:cNvSpPr>
          <p:nvPr/>
        </p:nvSpPr>
        <p:spPr bwMode="auto">
          <a:xfrm>
            <a:off x="14478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6" name="Rectangle 62"/>
          <p:cNvSpPr>
            <a:spLocks noChangeArrowheads="1"/>
          </p:cNvSpPr>
          <p:nvPr/>
        </p:nvSpPr>
        <p:spPr bwMode="auto">
          <a:xfrm>
            <a:off x="9906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17" name="Rectangle 63"/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18" name="Rectangle 64"/>
          <p:cNvSpPr>
            <a:spLocks noChangeArrowheads="1"/>
          </p:cNvSpPr>
          <p:nvPr/>
        </p:nvSpPr>
        <p:spPr bwMode="auto">
          <a:xfrm>
            <a:off x="23622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9" name="Rectangle 65"/>
          <p:cNvSpPr>
            <a:spLocks noChangeArrowheads="1"/>
          </p:cNvSpPr>
          <p:nvPr/>
        </p:nvSpPr>
        <p:spPr bwMode="auto">
          <a:xfrm>
            <a:off x="19050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20" name="Rectangle 66"/>
          <p:cNvSpPr>
            <a:spLocks noChangeArrowheads="1"/>
          </p:cNvSpPr>
          <p:nvPr/>
        </p:nvSpPr>
        <p:spPr bwMode="auto">
          <a:xfrm>
            <a:off x="46482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21" name="Rectangle 67"/>
          <p:cNvSpPr>
            <a:spLocks noChangeArrowheads="1"/>
          </p:cNvSpPr>
          <p:nvPr/>
        </p:nvSpPr>
        <p:spPr bwMode="auto">
          <a:xfrm>
            <a:off x="51054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22" name="Rectangle 68"/>
          <p:cNvSpPr>
            <a:spLocks noChangeArrowheads="1"/>
          </p:cNvSpPr>
          <p:nvPr/>
        </p:nvSpPr>
        <p:spPr bwMode="auto">
          <a:xfrm>
            <a:off x="28194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23" name="Rectangle 69"/>
          <p:cNvSpPr>
            <a:spLocks noChangeArrowheads="1"/>
          </p:cNvSpPr>
          <p:nvPr/>
        </p:nvSpPr>
        <p:spPr bwMode="auto">
          <a:xfrm>
            <a:off x="19050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24" name="Rectangle 70"/>
          <p:cNvSpPr>
            <a:spLocks noChangeArrowheads="1"/>
          </p:cNvSpPr>
          <p:nvPr/>
        </p:nvSpPr>
        <p:spPr bwMode="auto">
          <a:xfrm>
            <a:off x="14478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25" name="Rectangle 71"/>
          <p:cNvSpPr>
            <a:spLocks noChangeArrowheads="1"/>
          </p:cNvSpPr>
          <p:nvPr/>
        </p:nvSpPr>
        <p:spPr bwMode="auto">
          <a:xfrm>
            <a:off x="46482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526" name="Rectangle 72"/>
          <p:cNvSpPr>
            <a:spLocks noChangeArrowheads="1"/>
          </p:cNvSpPr>
          <p:nvPr/>
        </p:nvSpPr>
        <p:spPr bwMode="auto">
          <a:xfrm>
            <a:off x="9906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27" name="Rectangle 73"/>
          <p:cNvSpPr>
            <a:spLocks noChangeArrowheads="1"/>
          </p:cNvSpPr>
          <p:nvPr/>
        </p:nvSpPr>
        <p:spPr bwMode="auto">
          <a:xfrm>
            <a:off x="28194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ª</a:t>
            </a:r>
          </a:p>
        </p:txBody>
      </p:sp>
      <p:sp>
        <p:nvSpPr>
          <p:cNvPr id="202826" name="Rectangle 74"/>
          <p:cNvSpPr>
            <a:spLocks noChangeArrowheads="1"/>
          </p:cNvSpPr>
          <p:nvPr/>
        </p:nvSpPr>
        <p:spPr bwMode="auto">
          <a:xfrm>
            <a:off x="51054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2827" name="Rectangle 75"/>
          <p:cNvSpPr>
            <a:spLocks noChangeArrowheads="1"/>
          </p:cNvSpPr>
          <p:nvPr/>
        </p:nvSpPr>
        <p:spPr bwMode="auto">
          <a:xfrm>
            <a:off x="46482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§</a:t>
            </a:r>
          </a:p>
        </p:txBody>
      </p:sp>
      <p:sp>
        <p:nvSpPr>
          <p:cNvPr id="202828" name="Rectangle 76"/>
          <p:cNvSpPr>
            <a:spLocks noChangeArrowheads="1"/>
          </p:cNvSpPr>
          <p:nvPr/>
        </p:nvSpPr>
        <p:spPr bwMode="auto">
          <a:xfrm>
            <a:off x="41910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29" name="Rectangle 77"/>
          <p:cNvSpPr>
            <a:spLocks noChangeArrowheads="1"/>
          </p:cNvSpPr>
          <p:nvPr/>
        </p:nvSpPr>
        <p:spPr bwMode="auto">
          <a:xfrm>
            <a:off x="37338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30" name="Rectangle 78"/>
          <p:cNvSpPr>
            <a:spLocks noChangeArrowheads="1"/>
          </p:cNvSpPr>
          <p:nvPr/>
        </p:nvSpPr>
        <p:spPr bwMode="auto">
          <a:xfrm>
            <a:off x="51054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2831" name="Rectangle 79"/>
          <p:cNvSpPr>
            <a:spLocks noChangeArrowheads="1"/>
          </p:cNvSpPr>
          <p:nvPr/>
        </p:nvSpPr>
        <p:spPr bwMode="auto">
          <a:xfrm>
            <a:off x="46482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ó</a:t>
            </a:r>
          </a:p>
        </p:txBody>
      </p:sp>
      <p:sp>
        <p:nvSpPr>
          <p:cNvPr id="202832" name="Rectangle 80"/>
          <p:cNvSpPr>
            <a:spLocks noChangeArrowheads="1"/>
          </p:cNvSpPr>
          <p:nvPr/>
        </p:nvSpPr>
        <p:spPr bwMode="auto">
          <a:xfrm>
            <a:off x="41910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L</a:t>
            </a:r>
          </a:p>
        </p:txBody>
      </p:sp>
      <p:sp>
        <p:nvSpPr>
          <p:cNvPr id="202833" name="Rectangle 81"/>
          <p:cNvSpPr>
            <a:spLocks noChangeArrowheads="1"/>
          </p:cNvSpPr>
          <p:nvPr/>
        </p:nvSpPr>
        <p:spPr bwMode="auto">
          <a:xfrm>
            <a:off x="37338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34" name="Rectangle 82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35" name="Rectangle 83"/>
          <p:cNvSpPr>
            <a:spLocks noChangeArrowheads="1"/>
          </p:cNvSpPr>
          <p:nvPr/>
        </p:nvSpPr>
        <p:spPr bwMode="auto">
          <a:xfrm>
            <a:off x="41910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Ý</a:t>
            </a:r>
          </a:p>
        </p:txBody>
      </p:sp>
      <p:sp>
        <p:nvSpPr>
          <p:cNvPr id="202836" name="Rectangle 84"/>
          <p:cNvSpPr>
            <a:spLocks noChangeArrowheads="1"/>
          </p:cNvSpPr>
          <p:nvPr/>
        </p:nvSpPr>
        <p:spPr bwMode="auto">
          <a:xfrm>
            <a:off x="37338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202837" name="Rectangle 85"/>
          <p:cNvSpPr>
            <a:spLocks noChangeArrowheads="1"/>
          </p:cNvSpPr>
          <p:nvPr/>
        </p:nvSpPr>
        <p:spPr bwMode="auto">
          <a:xfrm>
            <a:off x="28194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2838" name="Rectangle 86"/>
          <p:cNvSpPr>
            <a:spLocks noChangeArrowheads="1"/>
          </p:cNvSpPr>
          <p:nvPr/>
        </p:nvSpPr>
        <p:spPr bwMode="auto">
          <a:xfrm>
            <a:off x="23622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39" name="Rectangle 87"/>
          <p:cNvSpPr>
            <a:spLocks noChangeArrowheads="1"/>
          </p:cNvSpPr>
          <p:nvPr/>
        </p:nvSpPr>
        <p:spPr bwMode="auto">
          <a:xfrm>
            <a:off x="28194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2840" name="Rectangle 88"/>
          <p:cNvSpPr>
            <a:spLocks noChangeArrowheads="1"/>
          </p:cNvSpPr>
          <p:nvPr/>
        </p:nvSpPr>
        <p:spPr bwMode="auto">
          <a:xfrm>
            <a:off x="23622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202841" name="Rectangle 89"/>
          <p:cNvSpPr>
            <a:spLocks noChangeArrowheads="1"/>
          </p:cNvSpPr>
          <p:nvPr/>
        </p:nvSpPr>
        <p:spPr bwMode="auto">
          <a:xfrm>
            <a:off x="19050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202842" name="Rectangle 90"/>
          <p:cNvSpPr>
            <a:spLocks noChangeArrowheads="1"/>
          </p:cNvSpPr>
          <p:nvPr/>
        </p:nvSpPr>
        <p:spPr bwMode="auto">
          <a:xfrm>
            <a:off x="28194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202843" name="Rectangle 91"/>
          <p:cNvSpPr>
            <a:spLocks noChangeArrowheads="1"/>
          </p:cNvSpPr>
          <p:nvPr/>
        </p:nvSpPr>
        <p:spPr bwMode="auto">
          <a:xfrm>
            <a:off x="23622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202844" name="Rectangle 92"/>
          <p:cNvSpPr>
            <a:spLocks noChangeArrowheads="1"/>
          </p:cNvSpPr>
          <p:nvPr/>
        </p:nvSpPr>
        <p:spPr bwMode="auto">
          <a:xfrm>
            <a:off x="19050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45" name="Rectangle 93"/>
          <p:cNvSpPr>
            <a:spLocks noChangeArrowheads="1"/>
          </p:cNvSpPr>
          <p:nvPr/>
        </p:nvSpPr>
        <p:spPr bwMode="auto">
          <a:xfrm>
            <a:off x="41910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«</a:t>
            </a:r>
          </a:p>
        </p:txBody>
      </p:sp>
      <p:sp>
        <p:nvSpPr>
          <p:cNvPr id="202846" name="Rectangle 94"/>
          <p:cNvSpPr>
            <a:spLocks noChangeArrowheads="1"/>
          </p:cNvSpPr>
          <p:nvPr/>
        </p:nvSpPr>
        <p:spPr bwMode="auto">
          <a:xfrm>
            <a:off x="37338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2847" name="Rectangle 95"/>
          <p:cNvSpPr>
            <a:spLocks noChangeArrowheads="1"/>
          </p:cNvSpPr>
          <p:nvPr/>
        </p:nvSpPr>
        <p:spPr bwMode="auto">
          <a:xfrm>
            <a:off x="37338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202848" name="Rectangle 96"/>
          <p:cNvSpPr>
            <a:spLocks noChangeArrowheads="1"/>
          </p:cNvSpPr>
          <p:nvPr/>
        </p:nvSpPr>
        <p:spPr bwMode="auto">
          <a:xfrm>
            <a:off x="28194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­</a:t>
            </a:r>
          </a:p>
        </p:txBody>
      </p:sp>
      <p:sp>
        <p:nvSpPr>
          <p:cNvPr id="202849" name="Rectangle 97"/>
          <p:cNvSpPr>
            <a:spLocks noChangeArrowheads="1"/>
          </p:cNvSpPr>
          <p:nvPr/>
        </p:nvSpPr>
        <p:spPr bwMode="auto">
          <a:xfrm>
            <a:off x="23622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202850" name="Rectangle 98"/>
          <p:cNvSpPr>
            <a:spLocks noChangeArrowheads="1"/>
          </p:cNvSpPr>
          <p:nvPr/>
        </p:nvSpPr>
        <p:spPr bwMode="auto">
          <a:xfrm>
            <a:off x="41910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202851" name="Rectangle 99"/>
          <p:cNvSpPr>
            <a:spLocks noChangeArrowheads="1"/>
          </p:cNvSpPr>
          <p:nvPr/>
        </p:nvSpPr>
        <p:spPr bwMode="auto">
          <a:xfrm>
            <a:off x="37338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µ</a:t>
            </a:r>
          </a:p>
        </p:txBody>
      </p:sp>
      <p:sp>
        <p:nvSpPr>
          <p:cNvPr id="202852" name="Rectangle 100"/>
          <p:cNvSpPr>
            <a:spLocks noChangeArrowheads="1"/>
          </p:cNvSpPr>
          <p:nvPr/>
        </p:nvSpPr>
        <p:spPr bwMode="auto">
          <a:xfrm>
            <a:off x="37338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53" name="Rectangle 101"/>
          <p:cNvSpPr>
            <a:spLocks noChangeArrowheads="1"/>
          </p:cNvSpPr>
          <p:nvPr/>
        </p:nvSpPr>
        <p:spPr bwMode="auto">
          <a:xfrm>
            <a:off x="41910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202854" name="Rectangle 102"/>
          <p:cNvSpPr>
            <a:spLocks noChangeArrowheads="1"/>
          </p:cNvSpPr>
          <p:nvPr/>
        </p:nvSpPr>
        <p:spPr bwMode="auto">
          <a:xfrm>
            <a:off x="23622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55" name="Rectangle 103"/>
          <p:cNvSpPr>
            <a:spLocks noChangeArrowheads="1"/>
          </p:cNvSpPr>
          <p:nvPr/>
        </p:nvSpPr>
        <p:spPr bwMode="auto">
          <a:xfrm>
            <a:off x="41910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202856" name="Rectangle 104"/>
          <p:cNvSpPr>
            <a:spLocks noChangeArrowheads="1"/>
          </p:cNvSpPr>
          <p:nvPr/>
        </p:nvSpPr>
        <p:spPr bwMode="auto">
          <a:xfrm>
            <a:off x="37338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202857" name="Rectangle 105"/>
          <p:cNvSpPr>
            <a:spLocks noChangeArrowheads="1"/>
          </p:cNvSpPr>
          <p:nvPr/>
        </p:nvSpPr>
        <p:spPr bwMode="auto">
          <a:xfrm>
            <a:off x="37338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202858" name="Rectangle 106"/>
          <p:cNvSpPr>
            <a:spLocks noChangeArrowheads="1"/>
          </p:cNvSpPr>
          <p:nvPr/>
        </p:nvSpPr>
        <p:spPr bwMode="auto">
          <a:xfrm>
            <a:off x="76200" y="8382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202859" name="Rectangle 107"/>
          <p:cNvSpPr>
            <a:spLocks noChangeArrowheads="1"/>
          </p:cNvSpPr>
          <p:nvPr/>
        </p:nvSpPr>
        <p:spPr bwMode="auto">
          <a:xfrm>
            <a:off x="76200" y="1295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202860" name="Rectangle 108"/>
          <p:cNvSpPr>
            <a:spLocks noChangeArrowheads="1"/>
          </p:cNvSpPr>
          <p:nvPr/>
        </p:nvSpPr>
        <p:spPr bwMode="auto">
          <a:xfrm>
            <a:off x="76200" y="1676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202861" name="Rectangle 109"/>
          <p:cNvSpPr>
            <a:spLocks noChangeArrowheads="1"/>
          </p:cNvSpPr>
          <p:nvPr/>
        </p:nvSpPr>
        <p:spPr bwMode="auto">
          <a:xfrm>
            <a:off x="76200" y="2057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202862" name="Rectangle 110"/>
          <p:cNvSpPr>
            <a:spLocks noChangeArrowheads="1"/>
          </p:cNvSpPr>
          <p:nvPr/>
        </p:nvSpPr>
        <p:spPr bwMode="auto">
          <a:xfrm>
            <a:off x="76200" y="23622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202863" name="Rectangle 111"/>
          <p:cNvSpPr>
            <a:spLocks noChangeArrowheads="1"/>
          </p:cNvSpPr>
          <p:nvPr/>
        </p:nvSpPr>
        <p:spPr bwMode="auto">
          <a:xfrm>
            <a:off x="76200" y="27432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202864" name="Rectangle 112"/>
          <p:cNvSpPr>
            <a:spLocks noChangeArrowheads="1"/>
          </p:cNvSpPr>
          <p:nvPr/>
        </p:nvSpPr>
        <p:spPr bwMode="auto">
          <a:xfrm>
            <a:off x="76200" y="3200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202865" name="Rectangle 113"/>
          <p:cNvSpPr>
            <a:spLocks noChangeArrowheads="1"/>
          </p:cNvSpPr>
          <p:nvPr/>
        </p:nvSpPr>
        <p:spPr bwMode="auto">
          <a:xfrm>
            <a:off x="76200" y="3581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202866" name="Rectangle 114"/>
          <p:cNvSpPr>
            <a:spLocks noChangeArrowheads="1"/>
          </p:cNvSpPr>
          <p:nvPr/>
        </p:nvSpPr>
        <p:spPr bwMode="auto">
          <a:xfrm>
            <a:off x="76200" y="3962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202867" name="Rectangle 115"/>
          <p:cNvSpPr>
            <a:spLocks noChangeArrowheads="1"/>
          </p:cNvSpPr>
          <p:nvPr/>
        </p:nvSpPr>
        <p:spPr bwMode="auto">
          <a:xfrm>
            <a:off x="76200" y="4343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11</a:t>
            </a:r>
          </a:p>
        </p:txBody>
      </p:sp>
      <p:sp>
        <p:nvSpPr>
          <p:cNvPr id="202868" name="Rectangle 116"/>
          <p:cNvSpPr>
            <a:spLocks noChangeArrowheads="1"/>
          </p:cNvSpPr>
          <p:nvPr/>
        </p:nvSpPr>
        <p:spPr bwMode="auto">
          <a:xfrm>
            <a:off x="76200" y="3810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202869" name="Rectangle 117"/>
          <p:cNvSpPr>
            <a:spLocks noChangeArrowheads="1"/>
          </p:cNvSpPr>
          <p:nvPr/>
        </p:nvSpPr>
        <p:spPr bwMode="auto">
          <a:xfrm>
            <a:off x="41910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202870" name="Rectangle 118"/>
          <p:cNvSpPr>
            <a:spLocks noChangeArrowheads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¹</a:t>
            </a:r>
          </a:p>
        </p:txBody>
      </p:sp>
      <p:sp>
        <p:nvSpPr>
          <p:cNvPr id="202871" name="Rectangle 119"/>
          <p:cNvSpPr>
            <a:spLocks noChangeArrowheads="1"/>
          </p:cNvSpPr>
          <p:nvPr/>
        </p:nvSpPr>
        <p:spPr bwMode="auto">
          <a:xfrm>
            <a:off x="14478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72" name="Rectangle 120"/>
          <p:cNvSpPr>
            <a:spLocks noChangeArrowheads="1"/>
          </p:cNvSpPr>
          <p:nvPr/>
        </p:nvSpPr>
        <p:spPr bwMode="auto">
          <a:xfrm>
            <a:off x="9906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73" name="Rectangle 121"/>
          <p:cNvSpPr>
            <a:spLocks noChangeArrowheads="1"/>
          </p:cNvSpPr>
          <p:nvPr/>
        </p:nvSpPr>
        <p:spPr bwMode="auto">
          <a:xfrm>
            <a:off x="5334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74" name="Rectangle 122"/>
          <p:cNvSpPr>
            <a:spLocks noChangeArrowheads="1"/>
          </p:cNvSpPr>
          <p:nvPr/>
        </p:nvSpPr>
        <p:spPr bwMode="auto">
          <a:xfrm>
            <a:off x="14478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75" name="Rectangle 123"/>
          <p:cNvSpPr>
            <a:spLocks noChangeArrowheads="1"/>
          </p:cNvSpPr>
          <p:nvPr/>
        </p:nvSpPr>
        <p:spPr bwMode="auto">
          <a:xfrm>
            <a:off x="9906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76" name="Rectangle 124"/>
          <p:cNvSpPr>
            <a:spLocks noChangeArrowheads="1"/>
          </p:cNvSpPr>
          <p:nvPr/>
        </p:nvSpPr>
        <p:spPr bwMode="auto">
          <a:xfrm>
            <a:off x="5334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77" name="Rectangle 125"/>
          <p:cNvSpPr>
            <a:spLocks noChangeArrowheads="1"/>
          </p:cNvSpPr>
          <p:nvPr/>
        </p:nvSpPr>
        <p:spPr bwMode="auto">
          <a:xfrm>
            <a:off x="28194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78" name="Rectangle 126"/>
          <p:cNvSpPr>
            <a:spLocks noChangeArrowheads="1"/>
          </p:cNvSpPr>
          <p:nvPr/>
        </p:nvSpPr>
        <p:spPr bwMode="auto">
          <a:xfrm>
            <a:off x="23622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79" name="Rectangle 127"/>
          <p:cNvSpPr>
            <a:spLocks noChangeArrowheads="1"/>
          </p:cNvSpPr>
          <p:nvPr/>
        </p:nvSpPr>
        <p:spPr bwMode="auto">
          <a:xfrm>
            <a:off x="19050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0" name="Rectangle 128"/>
          <p:cNvSpPr>
            <a:spLocks noChangeArrowheads="1"/>
          </p:cNvSpPr>
          <p:nvPr/>
        </p:nvSpPr>
        <p:spPr bwMode="auto">
          <a:xfrm>
            <a:off x="28194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81" name="Rectangle 129"/>
          <p:cNvSpPr>
            <a:spLocks noChangeArrowheads="1"/>
          </p:cNvSpPr>
          <p:nvPr/>
        </p:nvSpPr>
        <p:spPr bwMode="auto">
          <a:xfrm>
            <a:off x="23622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82" name="Rectangle 130"/>
          <p:cNvSpPr>
            <a:spLocks noChangeArrowheads="1"/>
          </p:cNvSpPr>
          <p:nvPr/>
        </p:nvSpPr>
        <p:spPr bwMode="auto">
          <a:xfrm>
            <a:off x="19050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3" name="Rectangle 131"/>
          <p:cNvSpPr>
            <a:spLocks noChangeArrowheads="1"/>
          </p:cNvSpPr>
          <p:nvPr/>
        </p:nvSpPr>
        <p:spPr bwMode="auto">
          <a:xfrm>
            <a:off x="19050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84" name="Rectangle 132"/>
          <p:cNvSpPr>
            <a:spLocks noChangeArrowheads="1"/>
          </p:cNvSpPr>
          <p:nvPr/>
        </p:nvSpPr>
        <p:spPr bwMode="auto">
          <a:xfrm>
            <a:off x="14478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85" name="Rectangle 133"/>
          <p:cNvSpPr>
            <a:spLocks noChangeArrowheads="1"/>
          </p:cNvSpPr>
          <p:nvPr/>
        </p:nvSpPr>
        <p:spPr bwMode="auto">
          <a:xfrm>
            <a:off x="9906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6" name="Rectangle 134"/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87" name="Rectangle 135"/>
          <p:cNvSpPr>
            <a:spLocks noChangeArrowheads="1"/>
          </p:cNvSpPr>
          <p:nvPr/>
        </p:nvSpPr>
        <p:spPr bwMode="auto">
          <a:xfrm>
            <a:off x="23622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88" name="Rectangle 136"/>
          <p:cNvSpPr>
            <a:spLocks noChangeArrowheads="1"/>
          </p:cNvSpPr>
          <p:nvPr/>
        </p:nvSpPr>
        <p:spPr bwMode="auto">
          <a:xfrm>
            <a:off x="19050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9" name="Rectangle 137"/>
          <p:cNvSpPr>
            <a:spLocks noChangeArrowheads="1"/>
          </p:cNvSpPr>
          <p:nvPr/>
        </p:nvSpPr>
        <p:spPr bwMode="auto">
          <a:xfrm>
            <a:off x="51054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t</a:t>
            </a:r>
          </a:p>
        </p:txBody>
      </p:sp>
      <p:sp>
        <p:nvSpPr>
          <p:cNvPr id="202890" name="Rectangle 138"/>
          <p:cNvSpPr>
            <a:spLocks noChangeArrowheads="1"/>
          </p:cNvSpPr>
          <p:nvPr/>
        </p:nvSpPr>
        <p:spPr bwMode="auto">
          <a:xfrm>
            <a:off x="46482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Ý</a:t>
            </a:r>
          </a:p>
        </p:txBody>
      </p:sp>
      <p:sp>
        <p:nvSpPr>
          <p:cNvPr id="202891" name="Rectangle 139"/>
          <p:cNvSpPr>
            <a:spLocks noChangeArrowheads="1"/>
          </p:cNvSpPr>
          <p:nvPr/>
        </p:nvSpPr>
        <p:spPr bwMode="auto">
          <a:xfrm>
            <a:off x="28194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92" name="Rectangle 140"/>
          <p:cNvSpPr>
            <a:spLocks noChangeArrowheads="1"/>
          </p:cNvSpPr>
          <p:nvPr/>
        </p:nvSpPr>
        <p:spPr bwMode="auto">
          <a:xfrm>
            <a:off x="19050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93" name="Rectangle 141"/>
          <p:cNvSpPr>
            <a:spLocks noChangeArrowheads="1"/>
          </p:cNvSpPr>
          <p:nvPr/>
        </p:nvSpPr>
        <p:spPr bwMode="auto">
          <a:xfrm>
            <a:off x="14478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94" name="Text Box 142"/>
          <p:cNvSpPr txBox="1">
            <a:spLocks noChangeArrowheads="1"/>
          </p:cNvSpPr>
          <p:nvPr/>
        </p:nvSpPr>
        <p:spPr bwMode="auto">
          <a:xfrm>
            <a:off x="1676400" y="72390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i="1" dirty="0" err="1">
                <a:latin typeface=".VnArial" pitchFamily="34" charset="0"/>
              </a:rPr>
              <a:t>Em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h·y</a:t>
            </a:r>
            <a:r>
              <a:rPr lang="en-US" sz="2000" b="1" i="1" dirty="0">
                <a:latin typeface=".VnArial" pitchFamily="34" charset="0"/>
              </a:rPr>
              <a:t> ®</a:t>
            </a:r>
            <a:r>
              <a:rPr lang="en-US" sz="2000" b="1" i="1" dirty="0" err="1">
                <a:latin typeface=".VnArial" pitchFamily="34" charset="0"/>
              </a:rPr>
              <a:t>iÒn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vµo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chç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chÊm</a:t>
            </a:r>
            <a:r>
              <a:rPr lang="en-US" sz="2000" b="1" i="1" dirty="0">
                <a:latin typeface=".VnArial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000" dirty="0" err="1">
                <a:latin typeface=".VnArial" pitchFamily="34" charset="0"/>
              </a:rPr>
              <a:t>Chó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cuéi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ngåi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gèc</a:t>
            </a:r>
            <a:r>
              <a:rPr lang="en-US" sz="2000" dirty="0">
                <a:latin typeface=".VnArial" pitchFamily="34" charset="0"/>
              </a:rPr>
              <a:t> ..............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§Ó </a:t>
            </a:r>
            <a:r>
              <a:rPr lang="en-US" sz="2000" dirty="0" err="1">
                <a:latin typeface=".VnArial" pitchFamily="34" charset="0"/>
              </a:rPr>
              <a:t>tr©u</a:t>
            </a:r>
            <a:r>
              <a:rPr lang="en-US" sz="2000" dirty="0">
                <a:latin typeface=".VnArial" pitchFamily="34" charset="0"/>
              </a:rPr>
              <a:t> ¨n </a:t>
            </a:r>
            <a:r>
              <a:rPr lang="en-US" sz="2000" dirty="0" err="1">
                <a:latin typeface=".VnArial" pitchFamily="34" charset="0"/>
              </a:rPr>
              <a:t>lóa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gäi</a:t>
            </a:r>
            <a:r>
              <a:rPr lang="en-US" sz="2000" dirty="0">
                <a:latin typeface=".VnArial" pitchFamily="34" charset="0"/>
              </a:rPr>
              <a:t> cha </a:t>
            </a:r>
            <a:r>
              <a:rPr lang="en-US" sz="2000" dirty="0" err="1" smtClean="0">
                <a:latin typeface=".VnArial" pitchFamily="34" charset="0"/>
              </a:rPr>
              <a:t>ời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ời</a:t>
            </a:r>
            <a:r>
              <a:rPr lang="en-US" sz="2000" dirty="0">
                <a:latin typeface=".VnArial" pitchFamily="34" charset="0"/>
              </a:rPr>
              <a:t>.</a:t>
            </a:r>
          </a:p>
        </p:txBody>
      </p:sp>
      <p:sp>
        <p:nvSpPr>
          <p:cNvPr id="202895" name="Text Box 143"/>
          <p:cNvSpPr txBox="1">
            <a:spLocks noChangeArrowheads="1"/>
          </p:cNvSpPr>
          <p:nvPr/>
        </p:nvSpPr>
        <p:spPr bwMode="auto">
          <a:xfrm>
            <a:off x="9448800" y="0"/>
            <a:ext cx="2743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.VnArial" pitchFamily="34" charset="0"/>
              </a:rPr>
              <a:t>	C©y g× nho nhá.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.VnArial" pitchFamily="34" charset="0"/>
              </a:rPr>
              <a:t>	H¹t nã nu«i ng­êi.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.VnArial" pitchFamily="34" charset="0"/>
              </a:rPr>
              <a:t>	ChÝn vµng n¬i n¬i.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.VnArial" pitchFamily="34" charset="0"/>
              </a:rPr>
              <a:t>	D©n lµng ®i gÆt.</a:t>
            </a:r>
          </a:p>
        </p:txBody>
      </p:sp>
      <p:sp>
        <p:nvSpPr>
          <p:cNvPr id="202896" name="Text Box 144"/>
          <p:cNvSpPr txBox="1">
            <a:spLocks noChangeArrowheads="1"/>
          </p:cNvSpPr>
          <p:nvPr/>
        </p:nvSpPr>
        <p:spPr bwMode="auto">
          <a:xfrm>
            <a:off x="9677400" y="1752600"/>
            <a:ext cx="3048000" cy="14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000" dirty="0" err="1">
                <a:latin typeface=".VnArial" pitchFamily="34" charset="0"/>
              </a:rPr>
              <a:t>Th©n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trßn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nhiÒu</a:t>
            </a:r>
            <a:r>
              <a:rPr lang="en-US" sz="2000" dirty="0">
                <a:latin typeface=".VnArial" pitchFamily="34" charset="0"/>
              </a:rPr>
              <a:t> ®</a:t>
            </a:r>
            <a:r>
              <a:rPr lang="en-US" sz="2000" dirty="0" err="1">
                <a:latin typeface=".VnArial" pitchFamily="34" charset="0"/>
              </a:rPr>
              <a:t>èt</a:t>
            </a:r>
            <a:r>
              <a:rPr lang="en-US" sz="2000" dirty="0">
                <a:latin typeface=".VnArial" pitchFamily="34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Ph¬ </a:t>
            </a:r>
            <a:r>
              <a:rPr lang="en-US" sz="2000" dirty="0" err="1">
                <a:latin typeface=".VnArial" pitchFamily="34" charset="0"/>
              </a:rPr>
              <a:t>phÊt</a:t>
            </a:r>
            <a:r>
              <a:rPr lang="en-US" sz="2000" dirty="0">
                <a:latin typeface=".VnArial" pitchFamily="34" charset="0"/>
              </a:rPr>
              <a:t> l¸ </a:t>
            </a:r>
            <a:r>
              <a:rPr lang="en-US" sz="2000" dirty="0" err="1">
                <a:latin typeface=".VnArial" pitchFamily="34" charset="0"/>
              </a:rPr>
              <a:t>dµi</a:t>
            </a:r>
            <a:r>
              <a:rPr lang="en-US" sz="2000" dirty="0">
                <a:latin typeface=".VnArial" pitchFamily="34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000" dirty="0" err="1">
                <a:latin typeface=".VnArial" pitchFamily="34" charset="0"/>
              </a:rPr>
              <a:t>Rãc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hÕt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vá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ngoµi</a:t>
            </a:r>
            <a:r>
              <a:rPr lang="en-US" sz="2000" dirty="0">
                <a:latin typeface=".VnArial" pitchFamily="34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BÐ ¨n </a:t>
            </a:r>
            <a:r>
              <a:rPr lang="en-US" sz="2000" dirty="0" err="1">
                <a:latin typeface=".VnArial" pitchFamily="34" charset="0"/>
              </a:rPr>
              <a:t>ngät</a:t>
            </a:r>
            <a:r>
              <a:rPr lang="en-US" sz="2000" dirty="0">
                <a:latin typeface=".VnArial" pitchFamily="34" charset="0"/>
              </a:rPr>
              <a:t> l¾m</a:t>
            </a:r>
            <a:r>
              <a:rPr lang="en-US" sz="2000" dirty="0" smtClean="0">
                <a:latin typeface=".VnArial" pitchFamily="34" charset="0"/>
              </a:rPr>
              <a:t>.</a:t>
            </a:r>
          </a:p>
          <a:p>
            <a:pPr marL="342900" indent="-342900" algn="r">
              <a:lnSpc>
                <a:spcPct val="50000"/>
              </a:lnSpc>
              <a:spcBef>
                <a:spcPct val="50000"/>
              </a:spcBef>
            </a:pP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02897" name="Text Box 145"/>
          <p:cNvSpPr txBox="1">
            <a:spLocks noChangeArrowheads="1"/>
          </p:cNvSpPr>
          <p:nvPr/>
        </p:nvSpPr>
        <p:spPr bwMode="auto">
          <a:xfrm>
            <a:off x="9677400" y="3429000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i="1" dirty="0">
                <a:latin typeface=".VnArial" pitchFamily="34" charset="0"/>
              </a:rPr>
              <a:t>	</a:t>
            </a:r>
            <a:r>
              <a:rPr lang="en-US" sz="2000" dirty="0">
                <a:latin typeface=".VnArial" pitchFamily="34" charset="0"/>
              </a:rPr>
              <a:t>   </a:t>
            </a:r>
            <a:r>
              <a:rPr lang="en-US" sz="2000" dirty="0" err="1">
                <a:latin typeface=".VnArial" pitchFamily="34" charset="0"/>
              </a:rPr>
              <a:t>C©y</a:t>
            </a:r>
            <a:r>
              <a:rPr lang="en-US" sz="2000" dirty="0">
                <a:latin typeface=".VnArial" pitchFamily="34" charset="0"/>
              </a:rPr>
              <a:t> g× </a:t>
            </a:r>
            <a:r>
              <a:rPr lang="en-US" sz="2000" dirty="0" err="1">
                <a:latin typeface=".VnArial" pitchFamily="34" charset="0"/>
              </a:rPr>
              <a:t>b«ng</a:t>
            </a:r>
            <a:r>
              <a:rPr lang="en-US" sz="2000" dirty="0">
                <a:latin typeface=".VnArial" pitchFamily="34" charset="0"/>
              </a:rPr>
              <a:t> tr¾ng l¸ </a:t>
            </a:r>
            <a:r>
              <a:rPr lang="en-US" sz="2000" dirty="0" err="1">
                <a:latin typeface=".VnArial" pitchFamily="34" charset="0"/>
              </a:rPr>
              <a:t>xanh</a:t>
            </a:r>
            <a:r>
              <a:rPr lang="en-US" sz="2000" dirty="0">
                <a:latin typeface=".VnArial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dirty="0" err="1">
                <a:latin typeface=".VnArial" pitchFamily="34" charset="0"/>
              </a:rPr>
              <a:t>GÇn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bïn</a:t>
            </a:r>
            <a:r>
              <a:rPr lang="en-US" sz="2000" dirty="0">
                <a:latin typeface=".VnArial" pitchFamily="34" charset="0"/>
              </a:rPr>
              <a:t> mµ ch¼ng </a:t>
            </a:r>
            <a:r>
              <a:rPr lang="en-US" sz="2000" dirty="0" err="1" smtClean="0">
                <a:latin typeface=".VnArial" pitchFamily="34" charset="0"/>
              </a:rPr>
              <a:t>h«i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tanh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mïi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bïn</a:t>
            </a:r>
            <a:r>
              <a:rPr lang="en-US" sz="2000" dirty="0" smtClean="0">
                <a:latin typeface=".VnArial" pitchFamily="34" charset="0"/>
              </a:rPr>
              <a:t>.</a:t>
            </a:r>
          </a:p>
          <a:p>
            <a:pPr marL="342900" indent="-342900" algn="r">
              <a:spcBef>
                <a:spcPct val="50000"/>
              </a:spcBef>
            </a:pP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02898" name="Text Box 146"/>
          <p:cNvSpPr txBox="1">
            <a:spLocks noChangeArrowheads="1"/>
          </p:cNvSpPr>
          <p:nvPr/>
        </p:nvSpPr>
        <p:spPr bwMode="auto">
          <a:xfrm>
            <a:off x="9525000" y="5318125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  <a:r>
              <a:rPr lang="en-US" sz="2000" dirty="0" err="1">
                <a:latin typeface=".VnArial" pitchFamily="34" charset="0"/>
              </a:rPr>
              <a:t>C©y</a:t>
            </a:r>
            <a:r>
              <a:rPr lang="en-US" sz="2000" dirty="0">
                <a:latin typeface=".VnArial" pitchFamily="34" charset="0"/>
              </a:rPr>
              <a:t> g× </a:t>
            </a:r>
            <a:r>
              <a:rPr lang="en-US" sz="2000" dirty="0" err="1">
                <a:latin typeface=".VnArial" pitchFamily="34" charset="0"/>
              </a:rPr>
              <a:t>th©n</a:t>
            </a:r>
            <a:r>
              <a:rPr lang="en-US" sz="2000" dirty="0">
                <a:latin typeface=".VnArial" pitchFamily="34" charset="0"/>
              </a:rPr>
              <a:t> th¼ng l¸ </a:t>
            </a:r>
            <a:r>
              <a:rPr lang="en-US" sz="2000" dirty="0" err="1">
                <a:latin typeface=".VnArial" pitchFamily="34" charset="0"/>
              </a:rPr>
              <a:t>xanh</a:t>
            </a:r>
            <a:r>
              <a:rPr lang="en-US" sz="2000" dirty="0">
                <a:latin typeface=".VnArial" pitchFamily="34" charset="0"/>
              </a:rPr>
              <a:t>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000" dirty="0" err="1">
                <a:latin typeface=".VnArial" pitchFamily="34" charset="0"/>
              </a:rPr>
              <a:t>Cã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buång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qu</a:t>
            </a:r>
            <a:r>
              <a:rPr lang="en-US" sz="2000" dirty="0">
                <a:latin typeface=".VnArial" pitchFamily="34" charset="0"/>
              </a:rPr>
              <a:t>¶ </a:t>
            </a:r>
            <a:r>
              <a:rPr lang="en-US" sz="2000" dirty="0" err="1">
                <a:latin typeface=".VnArial" pitchFamily="34" charset="0"/>
              </a:rPr>
              <a:t>chÝn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ngät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lµnh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th¬m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ngon</a:t>
            </a:r>
            <a:r>
              <a:rPr lang="en-US" sz="2000" dirty="0" smtClean="0">
                <a:latin typeface=".VnArial" pitchFamily="34" charset="0"/>
              </a:rPr>
              <a:t>.</a:t>
            </a:r>
          </a:p>
          <a:p>
            <a:pPr marL="342900" indent="-342900" algn="r">
              <a:lnSpc>
                <a:spcPct val="50000"/>
              </a:lnSpc>
              <a:spcBef>
                <a:spcPct val="50000"/>
              </a:spcBef>
            </a:pP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02899" name="Text Box 147"/>
          <p:cNvSpPr txBox="1">
            <a:spLocks noChangeArrowheads="1"/>
          </p:cNvSpPr>
          <p:nvPr/>
        </p:nvSpPr>
        <p:spPr bwMode="auto">
          <a:xfrm>
            <a:off x="4572000" y="7315200"/>
            <a:ext cx="5334000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02900" name="Text Box 148"/>
          <p:cNvSpPr txBox="1">
            <a:spLocks noChangeArrowheads="1"/>
          </p:cNvSpPr>
          <p:nvPr/>
        </p:nvSpPr>
        <p:spPr bwMode="auto">
          <a:xfrm>
            <a:off x="-4876800" y="4175125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02901" name="Text Box 149"/>
          <p:cNvSpPr txBox="1">
            <a:spLocks noChangeArrowheads="1"/>
          </p:cNvSpPr>
          <p:nvPr/>
        </p:nvSpPr>
        <p:spPr bwMode="auto">
          <a:xfrm>
            <a:off x="-3200400" y="7223125"/>
            <a:ext cx="586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02902" name="Text Box 150"/>
          <p:cNvSpPr txBox="1">
            <a:spLocks noChangeArrowheads="1"/>
          </p:cNvSpPr>
          <p:nvPr/>
        </p:nvSpPr>
        <p:spPr bwMode="auto">
          <a:xfrm>
            <a:off x="-5029200" y="6384925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i="1">
                <a:latin typeface=".VnArial" pitchFamily="34" charset="0"/>
              </a:rPr>
              <a:t>§©y lµ c©y g×?</a:t>
            </a:r>
            <a:r>
              <a:rPr lang="en-US" sz="2000">
                <a:latin typeface=".VnArial" pitchFamily="34" charset="0"/>
              </a:rPr>
              <a:t>.</a:t>
            </a:r>
          </a:p>
        </p:txBody>
      </p:sp>
      <p:sp>
        <p:nvSpPr>
          <p:cNvPr id="202903" name="Text Box 151"/>
          <p:cNvSpPr txBox="1">
            <a:spLocks noChangeArrowheads="1"/>
          </p:cNvSpPr>
          <p:nvPr/>
        </p:nvSpPr>
        <p:spPr bwMode="auto">
          <a:xfrm>
            <a:off x="-5334000" y="5622925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r>
              <a:rPr lang="en-US" sz="2000" dirty="0">
                <a:latin typeface=".VnArial" pitchFamily="34" charset="0"/>
              </a:rPr>
              <a:t>	</a:t>
            </a:r>
          </a:p>
        </p:txBody>
      </p:sp>
      <p:sp>
        <p:nvSpPr>
          <p:cNvPr id="202904" name="Text Box 152"/>
          <p:cNvSpPr txBox="1">
            <a:spLocks noChangeArrowheads="1"/>
          </p:cNvSpPr>
          <p:nvPr/>
        </p:nvSpPr>
        <p:spPr bwMode="auto">
          <a:xfrm>
            <a:off x="-5257800" y="5181600"/>
            <a:ext cx="4953000" cy="4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r>
              <a:rPr lang="en-US" sz="2000" b="1" i="1" dirty="0"/>
              <a:t> </a:t>
            </a:r>
            <a:r>
              <a:rPr lang="en-US" sz="3200" b="1" i="1" dirty="0" err="1" smtClean="0"/>
              <a:t>Đây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cây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gì</a:t>
            </a:r>
            <a:r>
              <a:rPr lang="en-US" sz="3200" b="1" i="1" dirty="0" smtClean="0"/>
              <a:t>?</a:t>
            </a:r>
            <a:endParaRPr lang="en-US" sz="32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202905" name="Picture 153" descr="cayda_5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1771650"/>
            <a:ext cx="3279775" cy="2724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06" name="Picture 154" descr="hetgaochayrong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9600" y="1898650"/>
            <a:ext cx="3333750" cy="374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07" name="Picture 155" descr="Pic720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9600" y="1816100"/>
            <a:ext cx="3333750" cy="3822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2908" name="Rectangle 156"/>
          <p:cNvSpPr>
            <a:spLocks noChangeArrowheads="1"/>
          </p:cNvSpPr>
          <p:nvPr/>
        </p:nvSpPr>
        <p:spPr bwMode="auto">
          <a:xfrm>
            <a:off x="46482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pic>
        <p:nvPicPr>
          <p:cNvPr id="202909" name="Picture 157" descr="cay%20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3113" y="1768475"/>
            <a:ext cx="3214687" cy="3794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0" name="Picture 158" descr="bapngocotrenng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02313" y="1779588"/>
            <a:ext cx="3152775" cy="3783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2912" name="Rectangle 160"/>
          <p:cNvSpPr>
            <a:spLocks noChangeArrowheads="1"/>
          </p:cNvSpPr>
          <p:nvPr/>
        </p:nvSpPr>
        <p:spPr bwMode="auto">
          <a:xfrm>
            <a:off x="9906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614" name="WordArt 161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44805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Trß ch¬i gi¶i « ch÷</a:t>
            </a:r>
          </a:p>
        </p:txBody>
      </p:sp>
      <p:sp>
        <p:nvSpPr>
          <p:cNvPr id="202914" name="Rectangle 162"/>
          <p:cNvSpPr>
            <a:spLocks noChangeArrowheads="1"/>
          </p:cNvSpPr>
          <p:nvPr/>
        </p:nvSpPr>
        <p:spPr bwMode="auto">
          <a:xfrm>
            <a:off x="28194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pic>
        <p:nvPicPr>
          <p:cNvPr id="202915" name="Picture 163" descr="buoi%20namroi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2209800"/>
            <a:ext cx="3235325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6" name="Picture 164" descr="Pic789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676400"/>
            <a:ext cx="3276600" cy="3741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7" name="Picture 165" descr="CayCau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1752600"/>
            <a:ext cx="3233738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8" name="Picture 166" descr="cay%20gao%20an%20ap_tbinh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1752600"/>
            <a:ext cx="3252788" cy="3741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9" name="Picture 167" descr="images[56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9762" y="1752600"/>
            <a:ext cx="3424238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2932" name="Rectangle 180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933" name="Rectangle 181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934" name="Rectangle 182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935" name="Rectangle 183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s</a:t>
            </a:r>
          </a:p>
        </p:txBody>
      </p:sp>
      <p:sp>
        <p:nvSpPr>
          <p:cNvPr id="202936" name="Rectangle 184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è</a:t>
            </a:r>
          </a:p>
        </p:txBody>
      </p:sp>
      <p:sp>
        <p:nvSpPr>
          <p:cNvPr id="202937" name="Rectangle 185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202938" name="Rectangle 186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2939" name="Rectangle 187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ë</a:t>
            </a:r>
          </a:p>
        </p:txBody>
      </p:sp>
      <p:sp>
        <p:nvSpPr>
          <p:cNvPr id="202940" name="Rectangle 188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®</a:t>
            </a:r>
          </a:p>
        </p:txBody>
      </p:sp>
      <p:sp>
        <p:nvSpPr>
          <p:cNvPr id="202941" name="Rectangle 189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2942" name="Rectangle 190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202954" name="Rectangle 202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955" name="Rectangle 203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956" name="Rectangle 204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957" name="Rectangle 205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sp>
        <p:nvSpPr>
          <p:cNvPr id="202958" name="Rectangle 206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è</a:t>
            </a:r>
          </a:p>
        </p:txBody>
      </p:sp>
      <p:sp>
        <p:nvSpPr>
          <p:cNvPr id="202959" name="Rectangle 207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202960" name="Rectangle 208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2961" name="Rectangle 209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ë</a:t>
            </a:r>
          </a:p>
        </p:txBody>
      </p:sp>
      <p:sp>
        <p:nvSpPr>
          <p:cNvPr id="202962" name="Rectangle 210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sp>
        <p:nvSpPr>
          <p:cNvPr id="202963" name="Rectangle 211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2964" name="Rectangle 212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202965" name="AutoShape 213"/>
          <p:cNvSpPr>
            <a:spLocks noChangeArrowheads="1"/>
          </p:cNvSpPr>
          <p:nvPr/>
        </p:nvSpPr>
        <p:spPr bwMode="auto">
          <a:xfrm>
            <a:off x="76200" y="4800600"/>
            <a:ext cx="4572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2966" name="Picture 214" descr="6a00d83466990069e200e54f323aa48833-500w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1676400"/>
            <a:ext cx="3352800" cy="38100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19645" name="Picture 216" descr="sunflower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" name="Rectangle 202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" name="Rectangle 203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" name="Rectangle 204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6" name="Rectangle 205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sp>
        <p:nvSpPr>
          <p:cNvPr id="197" name="Rectangle 206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è</a:t>
            </a:r>
          </a:p>
        </p:txBody>
      </p:sp>
      <p:sp>
        <p:nvSpPr>
          <p:cNvPr id="198" name="Rectangle 207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199" name="Rectangle 208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0" name="Rectangle 209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ë</a:t>
            </a:r>
          </a:p>
        </p:txBody>
      </p:sp>
      <p:sp>
        <p:nvSpPr>
          <p:cNvPr id="201" name="Rectangle 210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sp>
        <p:nvSpPr>
          <p:cNvPr id="202" name="Rectangle 211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3" name="Rectangle 212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2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9259E-6 L 0.0125 -0.3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2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2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671 L -0.75 0.7199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2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2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671 L -0.79167 0.4643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0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500"/>
                                        <p:tgtEl>
                                          <p:spTgt spid="202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2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2662 L -0.875 0.2597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02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202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0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0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0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0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500"/>
                                        <p:tgtEl>
                                          <p:spTgt spid="202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2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0672 L -0.8125 0.0067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0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0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0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0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0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0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0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0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202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02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9537E-6 L -0.26667 -0.3286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202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6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7" dur="500"/>
                                        <p:tgtEl>
                                          <p:spTgt spid="202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0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0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20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0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0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0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20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20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6" dur="500"/>
                                        <p:tgtEl>
                                          <p:spTgt spid="202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02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879 L 0.49584 -0.33773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65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5" dur="1000"/>
                                        <p:tgtEl>
                                          <p:spTgt spid="20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0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0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0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02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02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02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0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0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0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0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0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0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02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74584 -0.11551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58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0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0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20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20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0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0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20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0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4" dur="500"/>
                                        <p:tgtEl>
                                          <p:spTgt spid="202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02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4.81481E-6 L 0.74166 -0.0845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202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4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0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0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0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0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0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0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0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0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0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20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0" dur="500"/>
                                        <p:tgtEl>
                                          <p:spTgt spid="202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5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02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22222E-6 L 0.74583 0.068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20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34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20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1000" fill="hold"/>
                                        <p:tgtEl>
                                          <p:spTgt spid="20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1000" fill="hold"/>
                                        <p:tgtEl>
                                          <p:spTgt spid="20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1000" fill="hold"/>
                                        <p:tgtEl>
                                          <p:spTgt spid="20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1000" fill="hold"/>
                                        <p:tgtEl>
                                          <p:spTgt spid="20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00" fill="hold"/>
                                        <p:tgtEl>
                                          <p:spTgt spid="20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00" fill="hold"/>
                                        <p:tgtEl>
                                          <p:spTgt spid="20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0" dur="1000" fill="hold"/>
                                        <p:tgtEl>
                                          <p:spTgt spid="20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1000" fill="hold"/>
                                        <p:tgtEl>
                                          <p:spTgt spid="20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1000" fill="hold"/>
                                        <p:tgtEl>
                                          <p:spTgt spid="20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1000" fill="hold"/>
                                        <p:tgtEl>
                                          <p:spTgt spid="20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1000" fill="hold"/>
                                        <p:tgtEl>
                                          <p:spTgt spid="20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1000" fill="hold"/>
                                        <p:tgtEl>
                                          <p:spTgt spid="20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3" dur="500"/>
                                        <p:tgtEl>
                                          <p:spTgt spid="202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6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202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7 0.18634 " pathEditMode="relative" rAng="0" ptsTypes="AA">
                                      <p:cBhvr>
                                        <p:cTn id="459" dur="2000" fill="hold"/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93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2" dur="2000"/>
                                        <p:tgtEl>
                                          <p:spTgt spid="20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2000" fill="hold"/>
                                        <p:tgtEl>
                                          <p:spTgt spid="20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0" fill="hold"/>
                                        <p:tgtEl>
                                          <p:spTgt spid="20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2000"/>
                                        <p:tgtEl>
                                          <p:spTgt spid="20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2000" fill="hold"/>
                                        <p:tgtEl>
                                          <p:spTgt spid="20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000" fill="hold"/>
                                        <p:tgtEl>
                                          <p:spTgt spid="20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2000"/>
                                        <p:tgtEl>
                                          <p:spTgt spid="20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2000" fill="hold"/>
                                        <p:tgtEl>
                                          <p:spTgt spid="20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0" fill="hold"/>
                                        <p:tgtEl>
                                          <p:spTgt spid="20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20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2000" fill="hold"/>
                                        <p:tgtEl>
                                          <p:spTgt spid="20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000" fill="hold"/>
                                        <p:tgtEl>
                                          <p:spTgt spid="20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000"/>
                                        <p:tgtEl>
                                          <p:spTgt spid="2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0" fill="hold"/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2000"/>
                                        <p:tgtEl>
                                          <p:spTgt spid="20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2000" fill="hold"/>
                                        <p:tgtEl>
                                          <p:spTgt spid="20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0" fill="hold"/>
                                        <p:tgtEl>
                                          <p:spTgt spid="20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20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0" dur="500"/>
                                        <p:tgtEl>
                                          <p:spTgt spid="202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7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02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7" dur="500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8" dur="500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9" dur="500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2" dur="500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3" dur="500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4" dur="500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7" dur="500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8" dur="500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9" dur="500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2" dur="500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3" dur="500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500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7" dur="500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8" dur="500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9" dur="500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2" dur="500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3" dur="500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4" dur="500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7" dur="500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8" dur="500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500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2" dur="500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3" dur="500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500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7" dur="500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8" dur="500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9" dur="500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2" dur="500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3" dur="500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500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7" dur="500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8" dur="500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500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20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000" fill="hold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0" fill="hold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000"/>
                                        <p:tgtEl>
                                          <p:spTgt spid="20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9" dur="2000" fill="hold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0" fill="hold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000" fill="hold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20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2000" fill="hold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0" fill="hold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000" fill="hold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20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2000" fill="hold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000" fill="hold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202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2000" fill="hold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000" fill="hold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2000" fill="hold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202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2000" fill="hold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 fill="hold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000" fill="hold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20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2000" fill="hold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 fill="hold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2000" fill="hold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2000"/>
                                        <p:tgtEl>
                                          <p:spTgt spid="20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2000" fill="hold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000" fill="hold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2000"/>
                                        <p:tgtEl>
                                          <p:spTgt spid="202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2000" fill="hold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000" fill="hold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000" fill="hold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2000"/>
                                        <p:tgtEl>
                                          <p:spTgt spid="20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2000" fill="hold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0" fill="hold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0" fill="hold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2000"/>
                                        <p:tgtEl>
                                          <p:spTgt spid="20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2000" fill="hold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000" fill="hold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2000" fill="hold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965"/>
                  </p:tgtEl>
                </p:cond>
              </p:nextCondLst>
            </p:seq>
            <p:audio>
              <p:cMediaNode>
                <p:cTn id="6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967"/>
                </p:tgtEl>
              </p:cMediaNode>
            </p:audio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19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8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4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0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6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14"/>
                  </p:tgtEl>
                </p:cond>
              </p:nextCondLst>
            </p:seq>
          </p:childTnLst>
        </p:cTn>
      </p:par>
    </p:tnLst>
    <p:bldLst>
      <p:bldP spid="202830" grpId="0" animBg="1"/>
      <p:bldP spid="202831" grpId="0" animBg="1"/>
      <p:bldP spid="202832" grpId="0" animBg="1"/>
      <p:bldP spid="202833" grpId="0" animBg="1"/>
      <p:bldP spid="202834" grpId="0" animBg="1"/>
      <p:bldP spid="202835" grpId="0" animBg="1"/>
      <p:bldP spid="202836" grpId="0" animBg="1"/>
      <p:bldP spid="202837" grpId="0" animBg="1"/>
      <p:bldP spid="202838" grpId="0" animBg="1"/>
      <p:bldP spid="202842" grpId="0" animBg="1"/>
      <p:bldP spid="202843" grpId="0" animBg="1"/>
      <p:bldP spid="202844" grpId="0" animBg="1"/>
      <p:bldP spid="202845" grpId="0" animBg="1"/>
      <p:bldP spid="202846" grpId="0" animBg="1"/>
      <p:bldP spid="202847" grpId="0" animBg="1"/>
      <p:bldP spid="202848" grpId="0" animBg="1"/>
      <p:bldP spid="202849" grpId="0" animBg="1"/>
      <p:bldP spid="202850" grpId="0" animBg="1"/>
      <p:bldP spid="202851" grpId="0" animBg="1"/>
      <p:bldP spid="202852" grpId="0" animBg="1"/>
      <p:bldP spid="202853" grpId="0" animBg="1"/>
      <p:bldP spid="202854" grpId="0" animBg="1"/>
      <p:bldP spid="202857" grpId="0" animBg="1"/>
      <p:bldP spid="202874" grpId="0" animBg="1"/>
      <p:bldP spid="202875" grpId="0" animBg="1"/>
      <p:bldP spid="202876" grpId="0" animBg="1"/>
      <p:bldP spid="202877" grpId="0" animBg="1"/>
      <p:bldP spid="202878" grpId="0" animBg="1"/>
      <p:bldP spid="202879" grpId="0" animBg="1"/>
      <p:bldP spid="202883" grpId="0" animBg="1"/>
      <p:bldP spid="202884" grpId="0" animBg="1"/>
      <p:bldP spid="202885" grpId="0" animBg="1"/>
      <p:bldP spid="202886" grpId="0" animBg="1"/>
      <p:bldP spid="202887" grpId="0" animBg="1"/>
      <p:bldP spid="202888" grpId="0" animBg="1"/>
      <p:bldP spid="202889" grpId="0" animBg="1"/>
      <p:bldP spid="202890" grpId="0" animBg="1"/>
      <p:bldP spid="202891" grpId="0" animBg="1"/>
      <p:bldP spid="202892" grpId="0" animBg="1"/>
      <p:bldP spid="202893" grpId="0" animBg="1"/>
      <p:bldP spid="202894" grpId="0"/>
      <p:bldP spid="202894" grpId="1"/>
      <p:bldP spid="202895" grpId="0"/>
      <p:bldP spid="202895" grpId="1"/>
      <p:bldP spid="202896" grpId="0"/>
      <p:bldP spid="202896" grpId="1"/>
      <p:bldP spid="202897" grpId="0"/>
      <p:bldP spid="202897" grpId="1"/>
      <p:bldP spid="202898" grpId="0"/>
      <p:bldP spid="202898" grpId="1"/>
      <p:bldP spid="202899" grpId="0"/>
      <p:bldP spid="202899" grpId="1"/>
      <p:bldP spid="202900" grpId="0"/>
      <p:bldP spid="202900" grpId="1"/>
      <p:bldP spid="202901" grpId="0"/>
      <p:bldP spid="202901" grpId="1"/>
      <p:bldP spid="202902" grpId="0"/>
      <p:bldP spid="202902" grpId="1"/>
      <p:bldP spid="202903" grpId="0"/>
      <p:bldP spid="202903" grpId="1"/>
      <p:bldP spid="202904" grpId="0"/>
      <p:bldP spid="202904" grpId="1"/>
      <p:bldP spid="202908" grpId="0" animBg="1"/>
      <p:bldP spid="202912" grpId="0" animBg="1"/>
      <p:bldP spid="202914" grpId="0" animBg="1"/>
      <p:bldP spid="202933" grpId="0" animBg="1"/>
      <p:bldP spid="202934" grpId="0" animBg="1"/>
      <p:bldP spid="202936" grpId="0" animBg="1"/>
      <p:bldP spid="202937" grpId="0" animBg="1"/>
      <p:bldP spid="202939" grpId="0" animBg="1"/>
      <p:bldP spid="202940" grpId="0" animBg="1"/>
      <p:bldP spid="202941" grpId="0" animBg="1"/>
      <p:bldP spid="202942" grpId="0" animBg="1"/>
      <p:bldP spid="202954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41" name="Picture 1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5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10" descr="COS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9" descr="COS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29300"/>
            <a:ext cx="11096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88313" y="4267200"/>
            <a:ext cx="1055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7" name="WordArt 11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Tự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ã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hội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1151" name="WordArt 15"/>
          <p:cNvSpPr>
            <a:spLocks noChangeArrowheads="1" noChangeShapeType="1" noTextEdit="1"/>
          </p:cNvSpPr>
          <p:nvPr/>
        </p:nvSpPr>
        <p:spPr bwMode="auto">
          <a:xfrm>
            <a:off x="2495550" y="1828800"/>
            <a:ext cx="40576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Cây sống ở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đâu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?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115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1676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0" y="1"/>
            <a:ext cx="4495800" cy="3352799"/>
            <a:chOff x="0" y="768"/>
            <a:chExt cx="2832" cy="1728"/>
          </a:xfrm>
        </p:grpSpPr>
        <p:pic>
          <p:nvPicPr>
            <p:cNvPr id="5" name="Picture 5" descr="Cay thong tren nu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68"/>
              <a:ext cx="2832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5" y="864"/>
              <a:ext cx="38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vi-VN" sz="4000" b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" name="Picture 5" descr="Ho s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ay 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29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ay thong tren nu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5410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núi</a:t>
            </a:r>
            <a:r>
              <a:rPr lang="en-US" sz="2800" dirty="0" smtClean="0"/>
              <a:t>. </a:t>
            </a:r>
          </a:p>
          <a:p>
            <a:pPr algn="ctr"/>
            <a:endParaRPr lang="en-US" sz="3200" dirty="0"/>
          </a:p>
        </p:txBody>
      </p:sp>
      <p:sp>
        <p:nvSpPr>
          <p:cNvPr id="6" name="Curved Right Arrow 5"/>
          <p:cNvSpPr/>
          <p:nvPr/>
        </p:nvSpPr>
        <p:spPr>
          <a:xfrm>
            <a:off x="838200" y="5791200"/>
            <a:ext cx="10668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6096000"/>
            <a:ext cx="5410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cạn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o su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mặt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hồ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Rễ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đâm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sâu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6096000"/>
            <a:ext cx="6858000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dưới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nước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6019800"/>
            <a:ext cx="914400" cy="6858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3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6" name="Curved Right Arrow 5"/>
          <p:cNvSpPr/>
          <p:nvPr/>
        </p:nvSpPr>
        <p:spPr>
          <a:xfrm>
            <a:off x="1600200" y="5638800"/>
            <a:ext cx="1066800" cy="1066800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5943600"/>
            <a:ext cx="3657600" cy="838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cạn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y du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410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vườn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Curved Right Arrow 5"/>
          <p:cNvSpPr/>
          <p:nvPr/>
        </p:nvSpPr>
        <p:spPr>
          <a:xfrm>
            <a:off x="1600200" y="5715000"/>
            <a:ext cx="1066800" cy="914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6019800"/>
            <a:ext cx="4876800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cạn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5181600"/>
          </a:xfrm>
        </p:spPr>
      </p:pic>
      <p:pic>
        <p:nvPicPr>
          <p:cNvPr id="7" name="Picture 6" descr="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2500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181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bám</a:t>
            </a:r>
            <a:r>
              <a:rPr lang="en-US" sz="2800" dirty="0" smtClean="0"/>
              <a:t> ở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. </a:t>
            </a:r>
            <a:r>
              <a:rPr lang="en-US" sz="2800" dirty="0" err="1" smtClean="0"/>
              <a:t>Rễ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vươn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ngoài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457200" y="6096000"/>
            <a:ext cx="838200" cy="609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47800" y="6096000"/>
            <a:ext cx="5181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cạn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ừ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3505200"/>
          </a:xfrm>
          <a:prstGeom prst="rect">
            <a:avLst/>
          </a:prstGeom>
        </p:spPr>
      </p:pic>
      <p:pic>
        <p:nvPicPr>
          <p:cNvPr id="4" name="Picture 5" descr="trai dua n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667000" cy="2000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676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dừa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DSC_0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48000"/>
            <a:ext cx="5105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2768025"/>
            <a:ext cx="2590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dừa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nước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9&quot;&gt;&lt;/object&gt;&lt;object type=&quot;2&quot; unique_id=&quot;10060&quot;&gt;&lt;object type=&quot;3&quot; unique_id=&quot;10061&quot;&gt;&lt;property id=&quot;20148&quot; value=&quot;5&quot;/&gt;&lt;property id=&quot;20300&quot; value=&quot;Slide 1&quot;/&gt;&lt;property id=&quot;20307&quot; value=&quot;305&quot;/&gt;&lt;/object&gt;&lt;object type=&quot;3&quot; unique_id=&quot;10062&quot;&gt;&lt;property id=&quot;20148&quot; value=&quot;5&quot;/&gt;&lt;property id=&quot;20300&quot; value=&quot;Slide 2&quot;/&gt;&lt;property id=&quot;20307&quot; value=&quot;258&quot;/&gt;&lt;/object&gt;&lt;object type=&quot;3&quot; unique_id=&quot;10063&quot;&gt;&lt;property id=&quot;20148&quot; value=&quot;5&quot;/&gt;&lt;property id=&quot;20300&quot; value=&quot;Slide 3&quot;/&gt;&lt;property id=&quot;20307&quot; value=&quot;291&quot;/&gt;&lt;/object&gt;&lt;object type=&quot;3&quot; unique_id=&quot;10064&quot;&gt;&lt;property id=&quot;20148&quot; value=&quot;5&quot;/&gt;&lt;property id=&quot;20300&quot; value=&quot;Slide 4&quot;/&gt;&lt;property id=&quot;20307&quot; value=&quot;296&quot;/&gt;&lt;/object&gt;&lt;object type=&quot;3&quot; unique_id=&quot;10065&quot;&gt;&lt;property id=&quot;20148&quot; value=&quot;5&quot;/&gt;&lt;property id=&quot;20300&quot; value=&quot;Slide 5&quot;/&gt;&lt;property id=&quot;20307&quot; value=&quot;297&quot;/&gt;&lt;/object&gt;&lt;object type=&quot;3&quot; unique_id=&quot;10066&quot;&gt;&lt;property id=&quot;20148&quot; value=&quot;5&quot;/&gt;&lt;property id=&quot;20300&quot; value=&quot;Slide 6&quot;/&gt;&lt;property id=&quot;20307&quot; value=&quot;298&quot;/&gt;&lt;/object&gt;&lt;object type=&quot;3&quot; unique_id=&quot;10067&quot;&gt;&lt;property id=&quot;20148&quot; value=&quot;5&quot;/&gt;&lt;property id=&quot;20300&quot; value=&quot;Slide 7&quot;/&gt;&lt;property id=&quot;20307&quot; value=&quot;299&quot;/&gt;&lt;/object&gt;&lt;object type=&quot;3&quot; unique_id=&quot;10068&quot;&gt;&lt;property id=&quot;20148&quot; value=&quot;5&quot;/&gt;&lt;property id=&quot;20300&quot; value=&quot;Slide 8&quot;/&gt;&lt;property id=&quot;20307&quot; value=&quot;301&quot;/&gt;&lt;/object&gt;&lt;object type=&quot;3&quot; unique_id=&quot;10069&quot;&gt;&lt;property id=&quot;20148&quot; value=&quot;5&quot;/&gt;&lt;property id=&quot;20300&quot; value=&quot;Slide 9&quot;/&gt;&lt;property id=&quot;20307&quot; value=&quot;302&quot;/&gt;&lt;/object&gt;&lt;object type=&quot;3&quot; unique_id=&quot;10070&quot;&gt;&lt;property id=&quot;20148&quot; value=&quot;5&quot;/&gt;&lt;property id=&quot;20300&quot; value=&quot;Slide 10&quot;/&gt;&lt;property id=&quot;20307&quot; value=&quot;300&quot;/&gt;&lt;/object&gt;&lt;object type=&quot;3&quot; unique_id=&quot;10071&quot;&gt;&lt;property id=&quot;20148&quot; value=&quot;5&quot;/&gt;&lt;property id=&quot;20300&quot; value=&quot;Slide 11&quot;/&gt;&lt;property id=&quot;20307&quot; value=&quot;295&quot;/&gt;&lt;/object&gt;&lt;object type=&quot;3&quot; unique_id=&quot;10072&quot;&gt;&lt;property id=&quot;20148&quot; value=&quot;5&quot;/&gt;&lt;property id=&quot;20300&quot; value=&quot;Slide 12&quot;/&gt;&lt;property id=&quot;20307&quot; value=&quot;264&quot;/&gt;&lt;/object&gt;&lt;object type=&quot;3&quot; unique_id=&quot;10073&quot;&gt;&lt;property id=&quot;20148&quot; value=&quot;5&quot;/&gt;&lt;property id=&quot;20300&quot; value=&quot;Slide 13&quot;/&gt;&lt;property id=&quot;20307&quot; value=&quot;281&quot;/&gt;&lt;/object&gt;&lt;object type=&quot;3&quot; unique_id=&quot;10074&quot;&gt;&lt;property id=&quot;20148&quot; value=&quot;5&quot;/&gt;&lt;property id=&quot;20300&quot; value=&quot;Slide 14&quot;/&gt;&lt;property id=&quot;20307&quot; value=&quot;284&quot;/&gt;&lt;/object&gt;&lt;object type=&quot;3&quot; unique_id=&quot;10075&quot;&gt;&lt;property id=&quot;20148&quot; value=&quot;5&quot;/&gt;&lt;property id=&quot;20300&quot; value=&quot;Slide 15&quot;/&gt;&lt;property id=&quot;20307&quot; value=&quot;303&quot;/&gt;&lt;/object&gt;&lt;object type=&quot;3&quot; unique_id=&quot;10076&quot;&gt;&lt;property id=&quot;20148&quot; value=&quot;5&quot;/&gt;&lt;property id=&quot;20300&quot; value=&quot;Slide 16&quot;/&gt;&lt;property id=&quot;20307&quot; value=&quot;288&quot;/&gt;&lt;/object&gt;&lt;object type=&quot;3&quot; unique_id=&quot;10077&quot;&gt;&lt;property id=&quot;20148&quot; value=&quot;5&quot;/&gt;&lt;property id=&quot;20300&quot; value=&quot;Slide 17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467</Words>
  <Application>Microsoft Office PowerPoint</Application>
  <PresentationFormat>On-screen Show (4:3)</PresentationFormat>
  <Paragraphs>232</Paragraphs>
  <Slides>17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HP</cp:lastModifiedBy>
  <cp:revision>59</cp:revision>
  <dcterms:created xsi:type="dcterms:W3CDTF">2016-03-05T13:03:17Z</dcterms:created>
  <dcterms:modified xsi:type="dcterms:W3CDTF">2017-02-22T23:18:47Z</dcterms:modified>
</cp:coreProperties>
</file>